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a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ay">
                <a:solidFill>
                  <a:schemeClr val="tx1">
                    <a:lumMod val="50000"/>
                    <a:lumOff val="50000"/>
                  </a:schemeClr>
                </a:solidFill>
              </a:rPr>
              <a:t>No. 45 Diosan Arupa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y" sz="4400"/>
              <a:t>Angelat apstʼat Suma Yatiyäwi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¿Khitis uka yatiyäw Mariar churäna?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Supaya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Marian amigapa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sänwa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ay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dirty="0" lang="ay" sz="2800">
                <a:solidFill>
                  <a:srgbClr val="FF0000"/>
                </a:solidFill>
              </a:rPr>
              <a:t>Angela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JANIWA. 54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Samaria markankir warmix phuju jak’ankiwa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khititix nayax churkta uka uma umki ukax janipuniw umat pharjaskaniti. Cheqpachansa, nayajj jupar churkta uka umajj wiñay jakañar purtʼkir uma phuchʼuruw tukuni” sasa.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Samaria oraqe pasaskäna ukhajja, phuchʼu jakʼan mä warmimpiw jikisisajj säna. “Mä jukʼa uma churita”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Uka warmejj wali muspharkañänwa. Kunattix judionakax janiw samaritanonakamp parlapkiti. “Khitïtsa uk yatipjjäta ukhajja, uma mayipjjerista” sasa. sasaw Jesusax säna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“Kunatix nayax churkta uka umax jakañ umawa, ukax janiw mayamps umat pharjatäkiti.” Uka warmejj Jesusat yatiñwa munäna. “¿Khitïtasa, ¿uka uma churismati?”</a:t>
            </a:r>
            <a:r xmlns:a="http://schemas.openxmlformats.org/drawingml/2006/main">
              <a:rPr lang="ay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akham sänwa: “Nayajj Cristojja, Diosan Yoqapätwa” sasa. Uk istʼasajj wal muspharäna.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Uma phukhup jaytasinsti, markar kuttʼasaw jaqenakar Jesusat säna. Walja jaqenakaw Jesusar jikisiñatak jutapjjäna, Jupar Qhespiyiriparjamaw creyipjjäna.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Samaria warmix Jesusamp jikisxäna ukhakiw uma phuch’u jaytawayxäna, ukat ayllunkirinakar qhispiyasiñ suma yatiyäwinak yatiyañatakix ayllunakar kutt’xäna.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Qhepatjja, walja jaqenakaw uka warmin yatiykäna uka suma yatiyäwinak istʼasa ukat creyipjjäna.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¿Jesusar uñtʼtati? ¿Jesusat yaqhanakar yatiyasktati? ¿Samaritana warmir uñtat Jesusar yaqhanakar uñtʼayañajj ¿kunsa lursna?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Jesusaxa</a:t>
            </a:r>
            <a:r xmlns:a="http://schemas.openxmlformats.org/drawingml/2006/main">
              <a:rPr altLang="en-US" lang="a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ukawa..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jakañ uma churistu, janipuniw almanakasat umañasäkiti.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¿Kawkhansa Jesusajj mä samaritana warmimpi jikisïna?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 ukanwa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markanxa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qhatunxa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phuju jak’ankiwa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phuju jak’ankiwa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Usutäxätawa, mä yuqall wawaruw ususxäta, ukat Jesusa sutimp uñt'ayapxarakïta.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 ukat juk’ampinaka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khititix nayax churkta uka uma umki ukax janipuniw umat pharjaskaniti. Cheqpachansa, nayajj jupar churkta uka umajj wiñay jakañar purtʼkir uma phuchʼuruw tukuni” sasa.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55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Llikamxa manqha umaruw jaquntañama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Ukatsti Jesusax Simonarux sänwa: —Jan axsaramti, jichhat uksarux jaqinak katjäta —sasa.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Jesusasti Pedron botepat sarasin arunak yatiyiriw Pedror säna. —Jichhaxa manqha umaru sarañamawa ukatxa mä llika jaquntañamawa challwa katjañataki —sasa.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“Yatichiri, arum paqaraw wal irnaqapxta, janiw kuns katjapkti. Ukampis jumanakax ukham sapxätam laykux q'ipinak jaquntapxä —sasa.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Ukham lurasajj walja chawllanak katjapjjäna, ukatwa qänanakapajj pʼakjañ qalltäna. Uk uñjasajj Pedrojj wal muspharäna.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Uka horasanjja, Jesusajj Diosan Yoqapätap yatisaw Pedrojj arrepentisitayna. —Nayaxa juchararatwa —sasa.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sasaw Jesusax säna. “Jan ajjsarayasimti, jichhat uksarojj chawlla katuri jaqëjjätawa, jupajj jaqeruw apasjjarakïta” sasa. Pedrojj taqe kun jaytasaw Jesusan discipulopar tukjjäna.</a:t>
            </a:r>
            <a:r xmlns:a="http://schemas.openxmlformats.org/drawingml/2006/main">
              <a:rPr altLang="en-US" lang="a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Yatiyachawi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Pedro, Jesusar uñtʼir jaqejja,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arrepentisisaw uka chiqan istʼasïna.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Arrepentisiñasa ukat istʼasirïñasa utjiti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Jesusar jakäwimanxa?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Pedrojj taqe kun jaytasaw Jesusar arkäna. Pedro chachjamarakiw chiqpach arrepentisiñsa ukat istʼasirïñsa yatir discipulomäñama.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jaqenakan experiencianakapatsa ukat kuntï lurañ yatipki ukanakat sipansa jukʼamp milagronak lurir jaqewa.</a:t>
            </a:r>
            <a:r xmlns:a="http://schemas.openxmlformats.org/drawingml/2006/main">
              <a:rPr altLang="en-US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46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Jesusan wawapa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Pedrojj luräna?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carpintero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uywa uywaña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challwa katuri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yapuchiri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challwa katuri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Ukatsti Jesusax Simonarux sänwa: —Jan axsaramti, jichhat uksarux jaqinak katjäta —sasa.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56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Jesusaw discipulonakar jawsäna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Felipex Natanaelar jikxatasax akham sänwa: “Moisesax Ley qillqatan qillqkatayna, profetanakax jupat qillqapxarakta, Nazaret markankir Jesus, Josean wawapawa” sasa.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Pedroru, Andrés ukat Felipe sat vecinoparu discipulopäñapatakiw jawsäna. —¡Arkapxita!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Felipejj Natanael amigoparuw Jesusar uñtʼayäna. “Profetanakajj nayra Testamenton qellqapkäna uka Mesiasajj uñstänwa” sasa.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"¡Nazaret! ¿Mesiasax uka chiqat jutaspati?" sasaw Natanaelajj jisktʼäna. —Jutam uñjiri —sasaw Felipejj säna.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Natanaelarojj sänwa. “Jumajj cheqpach israelitakïtawa, janïr Felipejj jawsaskätam ukhaw higo qoqa manqhankaskäyäta ukhajj uñjsma”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Uk uñjasajj Natanaelajj wal muspharäna, ukatwa Jesusar jachʼañchäna: “Yatichiri, jumajj Diosan Yoqapätawa, Israelan Reyipätawa” sasa.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Natanaelajj uk yatjjäna ukhakiw ukham lurapjjäna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Mesiasawa, jupaw Jesusar jachʼañchäna.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Jupajj Jesusan discipuloparuw tukjjäna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Jiwasax Jesusar jach’añchañasawa khititix Qhispiyirisaxa, ukat Jesusan discipulopjam jakañasawa ukat Jupar ist’añasawa.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Jichhüruw Davidan markapan mä Qhispiyiri yuritayna; jupasti Cristo Tatituwa.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Justaña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jaqinakar discipulonakjam jawsi, Jupjam sarnaqapxañapataki.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¿Khitis Jesusar Natanaelar uñtʼayäna?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Pedro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Felipe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Andrés sat chacha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Pablo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Felipe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Felipex Natanaelar jikxatasax akham sänwa: “Moisesax Ley qillqatan qillqkatayna, profetanakax jupat qillqapxarakta, Nazaret markankir Jesus, Josean wawapawa” sasa.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57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Uta patat saraqanir jaqixa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Jupax sartasïna, estera apt’asisaw taqinir uñjasax mistuwayxäna. Ukajj taqeniruw muspharayäna ukat Diosaruw jachʼañchapjjäna, akham sasa: “¡Janipuniw ukham uñjapkti!”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 liytʼasiñapawa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Jesusan qollatätapat jaqenakajj istʼapjjäna ukhajja, paralítico amigoparuw jaqenakajj irpanipjjäna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kawkhantï Jesusajj jikjjataskäna uka cheqanjja, walja jaqenakaw utjäna. Ukhamajj janiw paralítico amigoparojj uta patat Jesusar irpañ puedipkänti.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Qhepatjja, khitinakatï paralítico amigopar apanipkäna ukanakajj uta pata pʼakjasaw paralítico amigopar Jesusar khitjjapjjäna.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jupanakan iyawsäwip uñjasajj akham sänwa. "Juchanakamax pampachatäxiwa. Sartam ukat utar kutt'am".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Muspharkañawa, uka paralítico jaqix uka pachan qullatäxänwa. Ukatsti sartasisaw Diosar jachʼañchäna.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Mariajj wawanïñap horasäjjäna ukhajja, Belén markaruw sarañapäna. Ukampis kunattix janiw mä chiqax utjkänti, ukatwa mä wawax mä pesebre ukan utjäna..</a:t>
            </a:r>
            <a:r xmlns:a="http://schemas.openxmlformats.org/drawingml/2006/main">
              <a:rPr lang="a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Paralítico sat chachan amigonakapajj jan waltʼäwinakan uñjasipjjäna, jan chʼamanïpjjänwa, ukampis janiw Jesusar sarañ jaytapkänti. Kunattix Jesusar iyawsapxänwa.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¿Jesusar iyawstanti?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Iyawsäwimpi Jesusar jutktan ukhajja, jan waltʼäwinakasa jarkʼkistu ukhasa janiw aynachtʼañasäkiti.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Ukham lurasax mä paralizat jaqjamaw Diosar jachʼañchañäni.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janiw jupar jakʼachasir jutirinakarojj apanukkiti. Ukat khitinakatï jupar jakʼachasipki ukanakarojj kunatï wakiski uk churaraki.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¿Kuna tuqis paralítico jaqix Jesusar purintäna?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ventana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punku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wallpa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uta pata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uta pata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Jupax sartasïna, estera apt’asisaw taqinir uñjasax mistuwayxäna. Ukajj taqeniruw muspharayäna ukat Diosaruw jachʼañchapjjäna, akham sasa: “¡Janipuniw ukham uñjapkti!”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 liytʼasiñapawa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58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Jesusax Mateoruw jawsäna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uka chiqat saraskäna ukhaxa, Mateo sat mä jaqiruw impuesto cobradoran quntʼatäskir uñjäna. —Arkapxita —sänawa, ukatxa Mateoxa sartasina arknaqäna.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 liytʼasiñapawa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Ukansti Mateo sat mä impuesto cobririw utjäna. Jupajj Roma markan sutipjjaruw israelitanakar impuesto cobrirïna.</a:t>
            </a:r>
            <a:r xmlns:a="http://schemas.openxmlformats.org/drawingml/2006/main">
              <a:rPr lang="ay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Mateojj impuesto cobrirïnwa, ukatwa walja qollqenïna. Ukampis judionakajj Roma markatak trabajir impuesto cobririnakaruw uñisipjjäna, uka markajj atipjirïnwa.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impuesto pagañ utan qontʼatäskir Mateor uñkatasaw jupar säna. "Arkapxita".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Mateojj jankʼakiw taqe kun jaytasin Jesusar arkäna. Jesusar jawsatapat yuspäratap laykuw ukham luratayna.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Ukañkamasti, mä aruw alaxpachat Belén markan uwijanakar uñjir awatirinakar istʼasïna.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“Janiw k’umara jaqinakatakix qullirix munaskiti, jan ukasti usutanakatakiw munasiraki.” Mateox Jesusan discipuloparuw tuküna.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Mateox impuesto cobrirïnwa, markapan uñisitänwa. Ukampisa, Jesusax Mateoruw jawsäna ukat arkiriparuw tukuyäna.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Jiwasajj Diosan markapäpjjtwa. Ukampis janiw Jesusan discipulopjam satäñatakejj wakisktanti.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Ukampisa, Jesusax discipulopar tukuyañatakiw jawsistu. Ukhamasti, jawsatäñatakejj jupar istʼañasawa.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akapachan jan yäqat jaqinakar Diosan markapar tukupxañapatakiw jawsi.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¿Kuna lurañas Mateon irnaqäna?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impuesto apthapiri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challwa katuri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carpintero jaqi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impuesto apthapiri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uka chiqat saraskäna ukhaxa, Mateo sat mä jaqiruw impuesto cobradoran quntʼatäskir uñjäna. —Arkapxita —sänawa, ukatxa Mateoxa sartasina arknaqäna.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 liytʼasiñapawa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59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Jesusax tunka payan discipulonakaparuw ajllïna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Mä urux Jesusax mä qullu pataruw mayisiñatak mistuwayäna, ukat arum paqaraw Diosar mayisïna.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Alwajj purinjjäna ukhajja, discipulonakaparuw jawsäna, jupanakatjja tunka payaniruw ajllïna, jupanakaruw apostolonakjam uttʼayarakïna.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 uka qillqatanaka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Walja jaqenakaw Jesusar istʼapjjäna, arkapjjarakïna. Jupanakajj Jesusamp chikaw sarapjjäna, Jesusat yateqapjjarakïna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Mayisiñ tukuyasajja, Jesusajj jupanakat tunka payan jaqenakaruw sum ajllïna, jupanakajj wali suma arkiripäpjjañapataki.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Jesusamp chika jakañataki, suma yatiyäwinak yatiyañataki, saxranakar jaqunukuñatakiw ajllitäpxäna.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“¡Alajjpach jachʼañchatäpan, aka oraqen sumankañapa! Kusisipxam, Jesusax yuriwayi” sasa. Alaxpachankir angelanakax sapxänwa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Arkirinakapax kunayman jaqinakäpxänwa: yaqhipanakax chawlla katurinaka, impuesto apthapiri, revolucionario, yaqhipanakax junt’u chuymanïpxänwa.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Jesusax discipulonakapar sum ajlltʼañapatakix Diosaruw mayisïna, jupasti jupanakar sum ajllïna, sum uñjäna ukat sum yaticharakïna.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Ukatwa Jesusax discipulonakapar ajllïna: 1) Diosan arup yatichapxañapataki, 2) kuntï yatiqapki ukarjamaw suma yatiyäwinak yatiyapxañapataki, 3) Diosan Reinopan chʼamap yatiyapxañapataki. Ukanak laykuw Jesusajj discipulonakapar ajllïna.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Jiwasajj Jesusan discipulopäpjjtwa.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Jiwasan lurawinakasax Jesusan tunka payan discipulonakapan lurawiparjamawa.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Jichhürut qalltasin mä discipulon jakäwip jakañäni </a:t>
            </a: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Jesusaxa</a:t>
            </a:r>
            <a:r xmlns:a="http://schemas.openxmlformats.org/drawingml/2006/main">
              <a:rPr altLang="en-US" lang="a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ukawa…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alaxpachankir chiqa yatichäwinak yatichistu, ukhamat Jesusan discipulonakapjam jilxattañataki.</a:t>
            </a:r>
            <a:r xmlns:a="http://schemas.openxmlformats.org/drawingml/2006/main">
              <a:rPr altLang="en-US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¿Qhawqha discipulonakarus Jesusax apostolanakjam ajllïna (khitinakatix khithatäpki ukanakaru)??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mayani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payani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pusini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tunka payani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Mä urux Jesusax mä qullu pataruw mayisiñatak mistuwayäna, ukat arum paqaraw Diosar mayisïna.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Alwajj purinjjäna ukhajja, discipulonakaparuw jawsäna, jupanakatjja tunka payaniruw ajllïna, jupanakaruw apostolonakjam uttʼayarakïna.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 uka qillqatanaka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60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Evangelio Jesusax qullun yatichäna.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Jichhasti walja jaqinak uñjasax mä qullu pataruw makhatasinx qunt'asïna. Yatiqirinakapasti jupar jak'achasipxäna.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ukatsti jupanakarux akham sasaw yatichañ qalltäna: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—Kusisiñanïpxiwa ajayun pisinkirinakaxa, jupanakankiwa alaxpachankir reinoxa —sasa.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 liytʼañataki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Kunjamsa Diosan reinopan jaqenakjam jakapjjaspa ukjja, Jesusajj qollun walja jaqenakaruw yatichäna.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—Kusisiñanïpxiwa ajayun pisinkirinakaxa, jupanakankiwa alaxpachankir reinoxa —sasa.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Kunjamtï angelanakajj sapkäna ukhama, Jesusajj mä uywa manqʼañ utanwa kʼumara nasïna.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Jumax kisunakam kisunakamamp kutt’ayañ yatiqawaytaxa, ukampis nayax sapxsmawa, khititix ch’iqa ajanupar ch’allt’ki ukaruw ch’iqa ajanu churañama. ¡Ukhamasti jumanakax Diosan wawanakapäpxätawa!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Uñjapxam jamach’inakaru thaya tuqina. Jaqinakax janiw yapu lurañanak lurapkiti, jan ukasti Diosaw taqiniru manqʼayi. ¡Janit Jupajj jamachʼinakat sipansa jukʼamp uñjkätamjja!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Jesusan yatichäwipat jaqenakajj wal muspharapjjäna. Kunattix Jesusax janiw sapüru Biblia yatichirinakat sipansa munañanïkänti.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sistuwa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Diosan markapan jakäwipajj akapachankir jaqenakat sipansa mayjawa sasaw sapjje.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¿Jesusar jan creyirinakatjja, ¿jakäwisajj mayj mayjäpachati?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 pachpat mä jukʼa uñakiptʼañäni ukat Diosan reinopar mantañapatakjam jakasiñäni.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Khitis Jesusaxa 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Diosan reinopan jaqenakjam jakañasatak mayjtʼayistu.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ajayun pisinkirinakajj katoqapjjaspa?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qullqi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manq’añanaka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jach’añchaña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Diosan reinopa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Diosan reinopa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Jichhasti walja jaqinak uñjasax mä qullu pataruw makhatasinx qunt'asïna. Yatiqirinakapasti jupar jak'achasipxäna.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ukatsti jupanakarux akham sasaw yatichañ qalltäna: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—Kusisiñanïpxiwa ajayun pisinkirinakaxa, jupanakankiwa alaxpachankir reinoxa —sasa.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 liytʼañataki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61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Jesusajj thaya thayaruw samarayi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Jupax sartasinx thayaruw tuqinuqäna ukat oladanakarux akham sänwa: "¡Amukt'apxam! ¡Amukt'apxam!" Ukat thayax jiwawayxänwa ukat q’al samarañjamarakïnwa.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Jesusampi discipulonakapampejja, Galilea qota makhatañatakejj mä boteruw makatapjjäna.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Belén markankir awatirinakajj Diosan Yoqapar uñjiriw jutapjjäna, jupaw jaqenakar qhespiyañapäna. “¡Jesus! ¡Diosan Yuqapa! ¡Aka oraqer jutapjjatamat yuspärapjjsmawa!”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Quta makhatkasajja, mä akatjamatwa mä jachʼa thayajj thaytʼanïna ukat mä ajjsarkañ oladaw purinïna.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Qhepatjja, discipulonakajj Jesusaruw sapjjäna. ‘Yatichiri, ¿janit umamp chhaqhayasiñäniti!’ sasa.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Jesusasti thayaruw tuqinuqäna ukat oladanakar akham sänwa: “¡Amuktʼapxam! ¡Amuktʼasim!” Ukat thayax jiwawayxänwa ukat q’al samarañjamarakïnwa.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Jupanakasti wal sustjasipjjäna, akham sasaw jisktʼasipjjäna: “¿Khitis akajja? ¡Thayasa, oladanakas jupar istʼapxiwa!”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Diosakiw lamar qotar kamachispa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 thaya.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Ukatwa Jesusax akapach luriri ukat apnaqiri Diosawa.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Jiwasax iyawstan Jesusax janiw walja diosanakat maynïrikiti, jan ukasti sapa ukat taqi ch’aman Luriri Diosawa.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 chiq amtasax jukʼamp iyawsäwinïñasawa.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Jesusaxa</a:t>
            </a:r>
            <a:r xmlns:a="http://schemas.openxmlformats.org/drawingml/2006/main">
              <a:rPr altLang="en-US" lang="a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ukawa..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taqe kunan dueñopawa, jupaw taqe kunsa aka oraqen luraski ukat apnaqaraki.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Jesusajj lamar qota ukat thaya toqet mayïna?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amuktʼañamawa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t’ijt’aña ukat anatt’aña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sartaña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alaya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jist’araña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jupana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nayranaka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amuktʼañamawa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Jupax sartasinx thayaruw tuqinuqäna ukat oladanakarux akham sänwa: "¡Amukt'apxam! ¡Amukt'apxam!" Ukat thayax jiwawayxänwa ukat q’al samarañjamarakïnwa.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62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¿Khitis Isijar llamktʼitu?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Jesusat istʼasajja, jaqenak taypinwa Jesusan qhepap jakʼachasisin isipar llamktʼäna.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28.kunatix jupax akham amuyäna: “Isipar llamkt’añaxa, qullatäxäwa” sasa.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 uka qillqatanaka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Jesusax taqi kunan apnaqiriwa,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Diosan wawapawa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Jesusax aka oraqer purinkäna ukhaxa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jupax mä uywa manq’añ utan yuritayna, alt’at chuyman uñnaqani.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Jiwasajj Jesusar creyipktan ukanakajja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Diosan wawanakapawa.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Jesusjamaw altʼat chuymampi, jiskʼa chuymampi jakañasa.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Walja jaqenakaw Jesusat istʼapjjäna, ukatwa Jesusar arkapjjarakïna.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Ukatsti mä warmiw qhepäjjat jutasin Jesusan isinak llamktʼäna, ukhamat kʼumaräñapataki.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warmix 12 maraw wilañcha satäkis uka usump tʼaqhisiyatayna. Walja toqetwa askichañatak chʼamachasïna, ukampis janiw askichaskänti ukat taqe kunatï utjkäna ukanaksa aptʼasirakïnwa.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‘¿Khitis isinak llamkt’itu??’ sasa. Mä ratukiw Jesusax chʼamapax Jupat mistuwayxatap amuyasïna. Jupasti uka warmix kayunakap jak'aruw qunt'asisin taqi chiqa yatichäwinak yatiyäna.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Jesusasti juparux sänwa: ‘Whucha, iyawsäwimax qullawaytamxa’ sasa. Sumankañampi sarapjjam’ sasa.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 warmejj tunka payan maranakaw wilamp tʼaqhesiskäna, ukatwa Jesusan ukar saräna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iyawsäwimpi.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uka warmiruw qolläna ukat jaqenakan nayraqatapanwa iyawsäwip jachʼañcharakïna.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Diosajj iyawsäwis uñjaskakiwa.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chʼamäki ukanakamp jikistan ukhajja,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iyawsäwimpiw Diosar jutapxañäni.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Khitis Jesusaxa 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tʼaqhesiñanakas jan waltʼäwinakas yati ukat askichi.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maranak usutäkäna uka warmejj ¿kunsa Jesusar llamktʼäna?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ñik’uta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amparampi lurata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kayuni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 luraña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isi luraña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Jesusat istʼasajja, jaqenak taypinwa Jesusan qhepap jakʼachasisin isipar llamktʼäna.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kunattix akham amuyäna: “Isipar llamktʼaskä ukhaxa, qullatäxäwa” sasa.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 uka qillqatanaka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63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¡Talitha koum ukat juk’ampinaka!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Usutäxätawa, mä yuqall wawaruw ususxäta, ukat Jesusa sutimp uñt'ayapxarakïta.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 ukat juk’ampinaka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altʼat chuymampi, jiskʼa chuymampiw aka Uraqir jutäna, ukampis Jupaw chiqpach Reyisaxa.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Jupax amparat katthapisinx akham sänwa: “¡Talitha koum!” (ukax akham sañ muni: "Jisk'a imill wawa, nayax sapxsmawa, sartam!"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Jairo sat sinagogan pʼeqtʼir mä jaqew Jesusar jakʼachasisin säna; “Phuchajajj jiwañampïskiwa. Yanaptʼapjjeta” sasa.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Jesusamp chika utar sarapkäna ukhajja, mä chachajj tʼijusaw phuchajajj jiwjjäna sasaw yatiyäna.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Utar purisajj Jairo phuchapajj niyaw jiwatäjjäna, jaqenakajj jachasipjjänwa.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mantasaw jupanakar säna: “Wawajj janiw jiwkiti, jan ukasti ikiskiwa” sasa.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‘Jupax amparat katthapisinx akham sänwa: “¡Talitha koum!” (ukax akham sañ muni: "Jisk'a imill wawa, nayax sapxsmawa, sartam!" ). Ukspachaw imill wawax sayt’asisin muyuntäna.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Jesusaw jiwañar apnaqi.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Jiwañajj jaqenakatakejj jukʼamp ajjsarañawa, ukampis Jesusajj uka ajjsarañwa atipjäna.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urux jankʼakiw jiwxañäni.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janiw jiwañar ajjsarañamäkiti.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Ukhamatwa Jesusax jiwañarux apnaqi.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 jiwañar atipjkäna uka Jesusar iyawsaraktanwa.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jakañ churi ukat mä pachpa tiempon jakañ apnaqaraki.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“Talitha koum!” uñanchaña?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Jisk’a imilla, ¡desayunañamawa!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Jisk’a imilla, ikiñar sarxam!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Jisk’a imilla, ¡sartam!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Jisk’a imilla, mä q’uchu q’ucht’am!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Jisk’a imilla, ¡sartam!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Jupax amparat katthapisinx akham sänwa: “¡Talitha koum!” (ukax akham sañ muni: "Jisk'a imill wawa, nayax sapxsmawa, sartam!" 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41. Ukaxa mä juk’a pachanakwa lurasi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Yant'a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¿Kawkinsa Jesusajj nasïna?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ukax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uywa manq’añ 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luxus hotel ukat juk’ampinaka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mä uywa manq’añ uta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64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Betesda markankir mä usut jaqe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 Jesusax juparux sänwa: —Sartasim!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Mä ratukiw uka jaqix qullatäxäna; sasaw esterap apthapisin sarnaqäna. Uka urux samarañ uruwa.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5: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 uka qillqatanaka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Jerusalén markanjja, Betesda sat mä estanquew utjäna. Walja usutanakaw ukan tantachasipxäna, umax sarnaqañap suyt’asa.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Tatitun mä angelapaw mä qawqha pachanakax estanquer saraqasin uma ch'allxtayäna. khititix ukapachax nayraqat uma ch’allxtañ tukuyatat mantankäna ukax kuna usunïtapat qullatäxänwa.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jaqiw utjäna, jupax janiw sarnaqirjamäkänti. Kunapachatix Jesusax jupar uñjasax kimsa tunka llatunkan maraw ukankatayna uka jaqir jiskt'äna. “¿Qullañ munasmati?”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“Tata, janiw khitis umax ch’allt’atäki ukhax estanquer mantañ yanapt’itu. ¡Yanapt'apxita, ¡muyuta!” Ukat Jesusax juparux sänwa: “¡Sartasim! Estera apthapisin sarnaqam”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Kunjamtï Jesusax siskänxa, esterap apthapisin sarnaqäna. Mä ratukiw 38 mara usuntat usut jaqejj qollatäjjäna.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Betesda estanquen usutanakatakejj kunatï jukʼamp wakiskirïkäna ukajja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qullatäñataki.</a:t>
            </a:r>
            <a:r xmlns:a="http://schemas.openxmlformats.org/drawingml/2006/main">
              <a:rPr lang="a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kunanaktï munaskistu uk sum yati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jiwasat sipansa jukʼamp sumawa.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churistu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kunatix munaski ukanakxa.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taqi usunak qulli, taqi kun apnaqañapatakis chʼamaniwa.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uka usut jaqejj Jesusar mayïna?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¡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Usutax qullapxam, achikt'asipxsmawa!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¡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Qhispiyapxita, achikt'asipxsmawa!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¡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juk’a manq’a churapxita, ¡muyuta!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¡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Umax ch’allxtki ukhax estanquer saraqañ yanapt’apxita, ¡ama, achikt’asipxsmawa!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¡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Umax ch’allxtki ukhax estanquer saraqañ yanapt’apxita, ¡ama, achikt’asipxsmawa!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Jichhüruw Davidan markapan mä Qhispiyiri yuritayna; jupasti Cristo Tatituwa.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Justaña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 Jesusax juparux sänwa: —Sartasim!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9.Ukatpachaw uka jaqix qullatäxäna; sasaw esterap apthapisin sarnaqäna. Uka urux samarañ uruwa.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 5: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 uka qillqatanaka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65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Jesusax 5.000 Chachanakaruw manq’ayäna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Ukatsti Jesusajj tʼantʼa aptʼasisaw yuspäräna, ukat qontʼatäpkäna ukanakarojj munañaparjamaw lakirapjjäna. Chawllampix ukhamarakiw luräna.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11. 11.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Phesqa waranqa jila jaqenakaw Jesusan yatichäwinakap istʼañatakejj tantachasipjjäna.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Ukampis chika uru manqʼañ horasäjjänwa. Taqinipuniw manq'at awtjatäpxäna, ukampis janiw manq'añanakax utjkänti, ukat pä chawllampi, phisqa t'ant'ampikiw utjäna.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Ukatsti Jesusax tʼantʼampi chawllampi aptasaw yuspäräna ukat quntʼatäpkäna ukanakarus munañaparjam lakirarakïnwa.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Ukampis, ¡mä muspharkañaw pasäna! ¡Phi.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Ukanak apthapisinsti, tunka payan canastanakaruw manq'antirinakan jaytat phisqa cebada t'ant'a t'ant'ampi phuqhantapxäna.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Jiwasatakix janiw kunas 5.000 jila jaqinakar phuqt’ayañax utjkiti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phisqa t'ant'ampi, pä chawllampi.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Jesusax Diosan Yuqapaw jupanakamp chika milagronak luräna.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Kunas waljanïñasa jan ukajj jan utjañat sipansa, Jesusampïñaw jukʼamp wakiskirejja.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walja manqʼa churistaspa.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47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Jesusan urupan wali kusisita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5.000 jaqenakar manqʼaykäna uka qhepatjja, ¿qhawqha manqʼas qheparäna?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canasta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mayan canasta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payani canasta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tunka kimsani canasta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tunka payani canasta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Ukatsti Jesusajj tʼantʼa aptʼasisaw yuspäräna, ukat qontʼatäpkäna ukanakarojj munañaparjamaw lakirapjjäna. Chawllampix ukhamarakiw luräna.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11. 11.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66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Jesusax uma patxaruw sarnaqaski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Kimsa jan ukax kimsa kilómetro chikatani remar sarapkäna ukhaxa, Jesusaruw bote ukar jakʼachasiskir uñjapxäna, uma patxaruw saraskir uñjapxäna; ukatsti wali mulljataw uñjasipxäna.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Ucampis jupanacarojj sänwa: —Nayätwa, jan ajjsarapjjamti —sasa.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 uka qillqatanaka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qollun sapaki oracionan mayiskäna ukhajja, discipulonakapajj qota khurkatar barcot sarasipkäna.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Qhepatjja, chʼamaktʼjjänwa ukat thayasa umasa wali chʼamani ukat qʼañuruw tukuwayjjäna.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“¡Uñtapxam! ¡Maynix uma patxaruw sarnaqaski!“ Jupanakax wal sustjasipxäna. Jupanakat maynïrejj akham sasaw jachäna: “¡Mayniw uma patjjan sarnaqaski!”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“Nayätwa: jan axsaramti!” Jesusaw uma patxan sarnaqaski.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 uñjasajj wal muspharapjjäna. Jupanakajj Jesusaruw botet katoqapjjäna. Jupanakajj akham amuyapjjäna: “¡Jesusajj Diosan yoqapäpachänwa!”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 patxan sarnaqañax mä kunawa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janiw khitis lurkaspati.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Jesusax uma patxaruw sarnaqäna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arkirinakapar jikxatañataki.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Niyakejjay Jesusajj wali suma jaqëtap laykojja,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Diosan wawapawa.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Chiqpachansa iyaw sañasawa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Jesusax Diosan Yuqapawa sasaw sapxi.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Aru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Utar purisasti, uka wawarux María taykapamp chikaw uñjapxäna, ukat qunqurt'asisaw yupaychapxäna. Ukatsti yänakap jistʼarasaw qori, incienso, mirra regalonak churapjjäna.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2:11 qillqatanxa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kuna jan waltʼäwinakansa uñjastanjja, yanaptʼañataki ukat qhespiyañatakiw juti.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¿Kunjamatsa Jesusax quta taypin arkirinakapar purintäna??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 patxan t’ijt’aña..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juk’amp jaya bote ukar mantañax...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umaña..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 patxan sarnaqaña..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uma patxan sarnaqaña..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Kimsa jan ukax kimsa kilómetro chikatani remar sarapkäna ukhaxa, Jesusaruw bote ukar jakʼachasiskir uñjapxäna, uma patxaruw saraskir uñjapxäna; ukatsti wali mulljataw uñjasipxäna.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Ucampis jupanacarojj sänwa: —Nayätwa, jan ajjsarapjjamti —sasa.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 uka qillqatanaka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67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Pedron Cristot arsutapa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Simón Pedrox sänwa: —Jumaw Cristox jakkir Diosan Yuqapätaxa —sasa.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16. 16.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urojja, Jesusajj discipulonakapar akham sasaw jisktʼäna: “¿Khiti jaqen Yoqapa sasin jaqenakajj sapjje?”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Jupanakasti sapxänwa: “Yaqhipanakax Bautisir Juan sapxiwa; yaqhipanakax Elias sapxiwa; ukat profetanakat maynïrirakïnwa” sasa.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—Ukampis ¿jumax kamsasmasa? sasaw jiskt’äna. —¿Khitiraktwa sasmaxa?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Simón Pedrox sänwa: —Jumaw Cristox jakkir Diosan Yuqapätaxa —sasa.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wali kusisitaw säna. "¡Chiqapuniw confesión tuqitxa! ¡Aka qala patxaruw iglesiaj lurarakï!”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naskäna ukhajja, mä warawaraw inti jalsu toqenkir doctoranakar uñstäna.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Pedrojj khitïnsa Jesusajj uk sum yatïna, ukatwa Jesusat sum arsüna.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Ukat uk istʼasajja, Jesusajj cheqaparjam arsutapatwa Pedror jachʼañchäna.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¿Khitis Jesusax sasin amuyta?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Kunjamtï Bibliajj siski ukhamarjamaw Jesusar uñtʼañasa, ukat kunjamtï Bibliajj siski ukhamarjamaw Jesusat arsuñasa.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rgbClr val="ff0000"/>
                </a:solidFill>
              </a:rPr>
              <a:t>Khitis Jesusaxa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iglesiaparux iyawsäwipan chiqap arsutaparjam utt’ayi.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¿Khitis Pedrox Jesusax sasin säna?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Cristo, Diosan Yuqapa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Chʼamani Eliasa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Bautisir Juana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Jeremiasa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Cristo, Diosan Yuqapa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Simón Pedrox sänwa: —Jumaw Cristox jakkir Diosan Yuqapätaxa —sasa.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16. 16.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68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Jan amuyt’asir qamir jaqin sarnaqäwipa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"Ukampis Diosax juparux sänwa: ‘¡Jan amuyt'asir! Jichha arumaw jakäwimax mayitäni. Ukatxa, ¿khitis kuntï juma pachpatak wakicht'kta uk katuqani?'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 ukat jukʼampi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“Jesusax akham sänwa: “Jaqin jakäwipax janiw kunatï utjki ukampi kuns lurkiti” sasa.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 Jesusax mä sarnaqäwi yatiyarakistu.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jan amuytʼasir qamir jaqit parli.</a:t>
            </a:r>
            <a:r xmlns:a="http://schemas.openxmlformats.org/drawingml/2006/main">
              <a:rPr lang="a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qamir jaqix wali kusisitaw qamirïtapata, granonakapatakis juk’amp jach’a almacén luratayna. —Almacén ukan walja manq’añanak apthapiwayta, almaja, jichhax kusist’añamawa!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Ukatxa Diosax uka qamir jaqiruw yatiyäna.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"¡Jan amuyt'asirïtawa! Jichhürunakan jakawim apt'asiristxa, ¿khitin yänakapas taqi qamir yänakamax utjani?"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“¡Aka warawarax uñjasiwayiwa kunapachatix reyin yurki ukhaxa! ¡Warawar arktañäni!” Doctoranakax uka warawarar arktañ qalltapxäna.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Jesusax parlañ tukuyasax akham sänwa: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"Janiw qamir kankañ imamti jumataki, jan ukasti Diosataki.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¿Kunatakis qullqimax apnaqasi?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¿Juma saparuki satisfacer ukham apnaqaski?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Qullqix apnaqatäñapawa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Diosar jach'añchañataki.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Jiwasajj Diosan reinopan jakenacapätanwa. Ukhamasti, jan walt’äwin uñjasirinakar qullqisampi yanapt’añaw wakisi.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taqi jakañan dueñopawa, ukhamarak taqi qamir yänakan dueñopawa.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uka jan amuytʼasir qamir jaqejj almapatak luräna?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Jupaw pisinkirinakar yanaptʼäna.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Diosaruw yupaychäna.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suma yatiyäwinak yatiyäna.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walja qamir yänak imäna.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Jupax walja qamir yänak imäna.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"Ukampis Diosax juparux sänwa: ‘¡Jan amuyt'asir! Jichha arumaw jakäwimax mayitäni. Ukatxa, ¿khitis kuntï juma pachpatak wakicht'kta uk katuqani?'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 ukat jukʼampi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69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Chhaqhat Uwijanak thaqhaña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Nayax sapxsmawa, ukhamarakiw alaxpachan mä jucharar jaqit arrepentisitapat juk'amp kusisiñax utjani, llätunk tunk llätunkan aski jaqinakat sipansa, jupanakax janiw arrepentisiñax wakiskiti.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 liytʼasiñapawa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urux mä uwijax sapakiw qhiparxäna, amigonakapan uwijanakapat jaljtasa.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¡Uwija awatirix uwijanak jakthapisinx patak uwijanakat maynïriw chhaqhata!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 awatiristi 99 uwijanak jaytasaw mä chhaqat uwija thaqhir mistuwayäna.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warawarajj Belén markan establonak patjjaruw saytʼäna. Jesusajj Belén markanwa nasïna sasaw Bibliajj profecía arsüna.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 qhiparusti awatirix chhaqhat uwijaruw jikxatäna.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Uwija awatirixa wali kusisitaw utar purinïna, ukat mä jachʼa manqʼäwi lurarakïna.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Jesusax parlañ tukuyasax akham sänwa: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—Kunjämtix awatirix mä chhaqat uwija jikxatasax kusiskixa,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Diosajj mä jucharar jaqen arrepentisitapat wal kusisi”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Mä chhaqat uwija jikjjatañatakejj oveja awatirijj jan jaktʼkay sacrificionak lurapjjañapänwa.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qhespiyañatakiw jakäwip aptʼasiwayi.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Chhaqhat uwijar uñtat qhespiyistatapat Jesusar yuspärañasawa.</a:t>
            </a:r>
            <a:r xmlns:a="http://schemas.openxmlformats.org/drawingml/2006/main">
              <a:rPr lang="a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Khitis Jesusaxa 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Jesusaxa</a:t>
            </a:r>
            <a:r xmlns:a="http://schemas.openxmlformats.org/drawingml/2006/main">
              <a:rPr lang="ay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ukawa..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Jesusaw juchat arrepentisiñasat kusisiyi.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awatirejj chhaqat uwija thaqkasajj jan lurkatayna?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Chhaqhat uwija thaqhañataki 99 uwijanak jaytawayi.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Chhaqhat jaqir jikxatasax wal kusisïna.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machaq uwija alasïna.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Jupajj mä fiestaruw jaqenakar jawsäna.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Jupax machaq uwija alasïna.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Nayax sapxsmawa, ukhamarakiw alaxpachan mä jucharar jaqit arrepentisitapat juk'amp kusisiñax utjani, llätunk tunk llätunkan aski jaqinakat sipansa, jupanakax janiw arrepentisiñax wakiskiti.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 liytʼasiñapawa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70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Suma Samaritan sarnaqäwipa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—¿Aka kimsatxa, ¿kawkïris lunthatanakan amparapar purt’asir jaqirux vecino ukhamäspa sasin amuyta?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Kamachi tuqit yatxattʼat jaqix akham sasaw jaysäna: “Khititix jupat khuyaptʼayäna” sasa. Jesusajj akham sänwa: “Sartam, ukhamaraki lurarakim” sasa.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Mä jaqejj sapak sarnaqaskäna ukhajja, lunthatanakampiw jikisïna. Isinakap apsusaw jawq’japxäna ukat sarxapxäna, chikat jiwataw jaytapxäna.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Ukatxa mä sacerdotew thakin uñjäna, jupax mä chiqat pasawayxäna. Ukhamarakiw mä levitax lurarakïna.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Belén markan establo manqhanjja, Maria, José ukat Jesus wawaw utjäna, jupajj reyjamaw aka oraqer jutäna.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Kimsïri, mä samaritanow jupar uñjäna. Samaria markankirinakajj judionakan jan munapkäna uka jaqenakäpjjänwa.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Ukampisa, samaritanox jupat khuyapt’ayasïna, ukhamatwa sum uñjäna ukat sum uñjarakïna.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akham sänwa: “Diosan markapajj kuna horasas jan waltʼäwinakan uñjasipki ukanakar yanaptʼir suma jaqe masipäñapawa”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Sacerdotempi levitampejj uñkatatajj Diosar jakʼachasipkaspa ukhamänwa, ukampis janiw khitirus munasipkänti.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Samaria markankir jaqejj janiw Diosar jakʼachaskänti, jan ukasti suma jaqe masipänwa, jupajj taqe chuymaw mayninakar munasïna.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Diosar jakʼachasiñäni ukhajj jan waltʼäwin uñjasir jaqe masisar yanaptʼirïñasawa.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Jiwasajj juchanakasat jiwañaruw waytʼtanjja, kunjamtï lunthatatäpki ukanakarjama.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Jesusaw uka jan walit qhispiyistu.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¿Kunsa sacerdotempi levitampejj lunthatat mä jaqer uñjasajj lurapjjäna?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 laykuw Diosar mayisipjjäna.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usuchjatanakap qullatäna.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Qullañ utaruw irpapxäna.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Jupanakasti mä chiqat jupar jakʼachasipxäna.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Jupanakasti mä chiqat jupar jakʼachasipxäna.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—¿Aka kimsatxa, ¿kawkïris lunthatanakan amparapar purt’asir jaqirux vecino ukhamäspa sasin amuyta?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/>
              <a:t>Kamachi tuqit yatxattʼat jaqix akham sasaw jaysäna: “Khititix jupat khuyaptʼayäna” sasa. Jesusajj akham sänwa: “Sartam, ukhamaraki lurarakim” sasa.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 ukat juk’ampinaka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71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Mariampi Martampi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4000"/>
              <a:t>ukampis mäkiw munasispa. Mariajj kunatï jukʼamp askïki uk ajlliwayi, janiw apaqatäkaniti” sasa.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Jesusarojj Mariampi Martan utapar invittʼatäjjänwa.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Inti jalsu toqenkir doctoranakajj Jesusarojj qori, incienso ukat mirra sat qori wakichasipkäna ukanak mä regalot churapjjäna. “¡Yuspära Jesusar aka oraqer jutatam layku!”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Martajj wali chʼam tukuskäna ukhajja, Mariajj taqe chuymaw Jesusar istʼäna.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—Janiw iyaw sañjamäkiti, Mariax sapakiw irnaqañapatak jaytawayitu, kunapachatï wali chʼam tukuskta ukhaxa —sasawa Martax amuyäna.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Qhepatjja, Martajj Jesusaruw quejasïna. —Jesus, Mariar jaytxam. Naya sapakiw sinti irnaqañax utjitu.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akham sänwa: “Jan sinti lurapjjamti, Mariajj istʼañ muni, ukhamajj istʼaskakiniwa”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Walja lurañanakanïpkäna ukhajj Mariajj Jesusar istʼañapajj janiw walïkaspati sasaw Martajj amuyäna.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Jesusar istʼañajj taqe kunat sipansa jukʼamp valoraniwa sasaw Jesusajj jupanakar yatichäna.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Biblia istʼañatakisa ukat yateqañatakis tiempojj jiwasatakejj wali valoraniwa.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Biblia istʼañatakisa ukat yateqañatakis janiw tiempo aptʼasiñasäkiti.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3200"/>
              <a:t>¿Khitis Jesusaxa?</a:t>
            </a:r>
            <a:r xmlns:a="http://schemas.openxmlformats.org/drawingml/2006/main">
              <a:rPr lang="a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Diosan arup istʼirinakarojj wal munasi.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Jichhürunakanx Quiz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¿Martajj wal trabajkäna ukhajj ¿kunsa Mariajj luräna?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Jupajj oración luräna.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Jesusan arunakap istʼäna.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Jupax ikiskäna.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Martar wal yanaptʼäna.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ay" altLang="ko-KR" sz="2800">
                <a:solidFill>
                  <a:srgbClr val="ff0000"/>
                </a:solidFill>
              </a:rPr>
              <a:t>Jesusan arunakap istʼäna.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000"/>
              <a:t>Jichhürunakan Arupa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4000"/>
              <a:t>ukampis mäkiw munasispa. Mariajj kunatï jukʼamp askïki uk ajlliwayi, janiw apaqatäkaniti” sasa.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 1.1.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42. Ukaxa mä juk’a pachanakwa lurasi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Ukanjja, Galilea (Israel) markanwa María sat mä virgen tawaqojj jakasïna. Jupajj José sat waynampiw casarasiñatak casarasiñatak casarasiñatak parläna.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/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Doctoranakajj Jesusar yupaychañatakiw jutapjjäna, mä arunjja, Israel markat jaya cheqankänwa.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jaqenakan cheqpach reyipawa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taqi uraqpachanwa.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nayan reyijjaraquiwa.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Jesusar yupaychasa ukat arktañjam jakañasawa, jupax sapa kutiw Reyixa.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Jesusarojj yupaychañasajj wakisiwa.</a:t>
            </a:r>
            <a:r xmlns:a="http://schemas.openxmlformats.org/drawingml/2006/main">
              <a:rPr altLang="en-US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Yant'a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¿Kawkïris Jesusajj cumpleañopan mä regalot jan katoqkänti?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incienso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mirra sat quqa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computadora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computadora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Aru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Utar purisasti, uka wawarux María taykapamp chikaw uñjapxäna, ukat qunqurt'asisaw yupaychapxäna. Ukatsti yänakap jistʼarasaw qori, incienso, mirra regalonak churapjjäna.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2:11 qillqatanxa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Janiwa.</a:t>
            </a:r>
            <a:r xmlns:a="http://schemas.openxmlformats.org/drawingml/2006/main">
              <a:rPr lang="ay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Jesusan wawapax Egipto markaruw jaltxatayna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Jupanakajj sarapkäna ukhajja, Tatitun mä angelapaw samkan Josear uñstäna. —Sartapxam, wawampi taykaparu irpapxam, Egipto markar jaltxapxam.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2:13 qillqatanxa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 markan Herodes reyipajja, Jesusan nasïwipat yatiyir magonak toqew istʼäna, jupanakajj Jesusar jiwayañatakiw amtapjjäna.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Ukampis Diosax Herodesan taqi kun amtap yatïna, ukat mä samkan akham sänwa: “Magonakax Herodesat jithiqtapxam”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Ukatxa, Marian José chachapax mä angelaruw samkan akham säna: “Egipto markar jaltxam. Herodesax Jesusar jiwayañatakiw saraski” sasa.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 istʼasajja, Joseyajj Mariampi Jesusa wawampi irpasaw Herodesat Egipto markar jaltjjäna.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uruxa mä angelaw Mariar uñstäna. “¡Aruntt’apxsmawa, jumanakax wali munatäpxtawa! Tatitusti jumampïskiwa” sasa.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Ukäñkamasti, Herodesaxa, magonakan sallqjatätap yatisaxa, Belén markan taqpach wawanakapar jiwayapxañapatakiw mä axsarkañ kamachi arsüna. Jesusajj Herodesan jiwañapkamaw Egipto markan qheparañapäna.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Awatirinakasa ukat Magia sat jaqenakasa Jesusajj khitïnsa uk amuyapjjäna.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Ukampisa, Herodes reyejj janiw Jesusar uñtʼkänti. Ukatjja, qollqe munañanïtapatjja, Jesusar jiwayañ munasaw jan sinttʼasir juchanak luräna.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Akapachanjja, walja jaqenakaw Jesusat jan istʼañ munapkiti.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Wali jachʼa juchawa.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janiw jaqen chʼamapampejj jan saytʼañ ajjsarkaspati.</a:t>
            </a:r>
            <a:r xmlns:a="http://schemas.openxmlformats.org/drawingml/2006/main">
              <a:rPr altLang="en-US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¿Kawkitsa Jesusajj Herodesat escapäna?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Egipto markanwa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América markanxa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Corea markanxa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Israel markanwa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Egipto markanwa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Jupanakajj sarapkäna ukhajja, Tatitun mä angelapaw samkan Josear uñstäna. —Sartapxam, wawampi taykaparu irpapxam, Egipto markar jaltxapxam.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 2:13 qillqatanxa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49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Jesusajj Templon utjkäna uka wayna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—¿Kunatsa nayaru thaqhapxirïta? sasaw jiskt’äna. —¿Janit Awkijan utapankasiñaj yatipkta?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 ukat juk’ampinaka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Pascua fiestanjja, Jesusajj 12 maranïkäna ukhajja, awk taykapampiw Jerusalén markankir templor sarapjjäna.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Jerusalén templot utar kuttʼasajja, Joseyampi Mariampejj janiw Jesusar jikjjatapkänti.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Joseyampi Mariampejj Jerusalén temploruw Jesusar thaqer kuttʼapjjäna.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“María, mä yuqall wawa wawachasïta, ukatsti Jesusa sutimpiw uñt’ayasiñama.” Jupax uka yatiyäwit axsarasïnwa.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“¿Janit yatipkta awkijan utapankxataxa?“ Jesusax Bibliat yatichirinakampiw templon parltʼasiskäna, taqiniw Jesusan yatiñap uñjasax wal muspharapxäna.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Ukhat aksarojja, Jesusajj jukʼamp munasiñampiw Diosarusa jaqenakarus jukʼamp munasïna, kunattejj yatiñapasa ukat jachʼa kankañapas jukʼampiw munasïna.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jiskʼatpachaw Diosan Yoqapätap yatïna. Ukat taqi chuymaw Qhispiyirirjam jakañatak wakicht’ata.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Waynäkasasa,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Diosan wawanakapätap sum amtañasa.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Ukhamasti Diosan wawanakapjamaw jakasktan uk Diosaru ukat jaqinakar uñachtʼayañasa.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Diosan Yoqapawa, ukampis altʼat chuymanïñsa, jañchin awk taykanakar istʼañsa yateqañwa uñachtʼayäna.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¿Kawkinsa chhaqhat Jesusax utjäna?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 juk’ampinaka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litrina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palacio ukanxa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ukat juk’ampi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yupaychañ 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utanxa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templon utjkäna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—¿Kunatsa nayaru thaqhapxirïta? sasaw jiskt’äna. —¿Janit Awkijan utapankasiñaj yatipkta?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Lucas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 ukat juk’ampinaka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50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Jesusan Bautisasiñapatjja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"mä aruw wasaran jawsäna: ‘Tatitur thak wakicht'apxam, chiqa thakhinak lurapxam' sasa. 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 ukat juk’ampinaka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kimsa tunka maranïkäna ukhajja, mä jan uñtʼat jaqew wasaran uñstäna, jupajj camellonakan isimpiw isthapita, saltamontes ukat sallqa miel manqʼaskäna.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Jupasti Bautisir Juan satänwa. Jupajj jaqenakarojj arrepentisipjjañapataki ukat bautisasiñapatakiw jawsäna, kunattejj Qhespiyirijj jutaniwa.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Ukampisa, Diosan yatiyäwiparuw istʼäna. “Nayax Tatitun luqtiripätwa. Nayatakix kunjamtï jumax siskta ukhama” sasa.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‘¡Nayajj qhepäjjat jutani ukar wakichtʼañatakiw akanktxa!’ sasa.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Bautisir Juanaw Jesusan thakip wakichtʼaskäna.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Bautisir Juanan bautisasiñapatakiw jutäna.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"Uñtaña! ¡Diosan Corderopa, jupaw akapachan juchap apaqi!” Bautisir Juanaw Jesusar jachʼat uñtʼayäna.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Kunapachatï Jesusax Juanamp bautiskäna ukhaxa , mä aruw alaxpachat Qullan Ajayux mä palomar uñtat saraqanïna: “Jumaw Nayan Yuqajätaxa, jumaruw munastxa; jumamp chikaw nayajj wal kusisiyäta” sasa.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Bautisir Juanax janiw jachʼañchaskänti.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Jesusar taqpach uñtʼayañatakiw jakäwip aptʼasïna.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¿Khitinakatakis jakaskta?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Bautisir Juanjamarakiw nayar jachʼañchañat sipansa, jachʼañchañat sipansa, Jesusar jachʼañchañasa ukat uñtʼayañasa.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Diosan sapa yoqapawa.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 bautisaskäna ukhaxa, ¿kunas alaxpachat saraqanïna??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cuervo satawa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Qullan Ajayu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avestruz sat quqa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gorrión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Qullan Ajayu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"mä aruw wasaran jawsäna: ‘Tatitur thak wakicht'apxam, chiqa thakhinak lurapxam' sasa. 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 1.1.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 ukat juk’ampinaka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51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Jesusarojj Supayan yantʼataw uñjasïna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Jesusasti juparux sänwa: “¡Nayat jithiqtapxam, Supay!, Qillqatan siwa: ‘Tatitu Diosamaru yupaycham, juparukiw yupaychäta’” sasa.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pusi tunka uru ayunasa oración luräna uka qhepatjja, Supayajj uñstasaw Jesusar yantʼäna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ay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Ukhamasti, virgenäkchïnsa, usurïxänwa. Aka wawax Jesusawa. Jupaw Diosan Yoqapajja, jutïrinjja taqe jaqenakaruw juchanakapat qhespiyani.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“¿Manqʼat awtjatätati? ¡Aka qalampi arroz torta lurapxam ukat manq’apxam!” Supayajj nayrïr yantʼa luräna. Ukampis Jesusax Diosan arunakapampiw uka yantʼar atipjäna.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“Ukatjja, ¡akat jaltjjam! Jumatix Diosan Yuqapästaxa, janiw jiwkätati” sasa. Supayajj payïr kutiw templon pʼeqepan Jesusar yantʼäna.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horasanjja, Jesusarojj wali jachʼa qolluruw irpäna, ukatsti Jesusarojj taqe akapach reino uñachtʼayasaw akham säna: “Jumatï nayar altʼasïta ukhajja, taqe ukanak churäma!” Ukampis Jesusajj Diosan Arupampiw kimsïr yantʼar apanukjjäna.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Qhepatjja, Jesusajj Supayan taqe yantʼanakaparuw atipjäna. Diosajj taqe yantʼanakar atipjkäna uka Jesusat wal kusisïna.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Diosan Yoqapänwa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jiwasanakjamarakiw Supayan yantʼat uñjasïna.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 Diosan Arupampiw Jesusajj Supayan yantʼapar atipjäna.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Supayajj jichhakamaw yantʼistu.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Ukampisa, Jesusjamarakiw Diosan arunakapampejj Supayan yantʼapar atipjsna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Jesusajj...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kuna yantʼanakantï uñjktan ukanak atipjañatakejj yanaptʼistu. Ukat jupaw taqi jan waltʼäwinakan uñjasipktan uk sum amuyi, ukat atipjañatakis yanaptʼarakistuwa.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¿Qhawqha yantʼanakas Supayajj Jesusar churäna?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pä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kimsa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kimsa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Jesusasti juparux sänwa: “¡Nayat jithiqtapxam, Supay!, Qillqatan siwa: ‘Tatitu Diosamaru yupaycham, juparukiw yupaychäta’” sasa.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Mateo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52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Uma</a:t>
            </a:r>
            <a:r xmlns:a="http://schemas.openxmlformats.org/drawingml/2006/main">
              <a:rPr lang="ay" altLang="en-US" sz="4400"/>
              <a:t> </a:t>
            </a:r>
            <a:r xmlns:a="http://schemas.openxmlformats.org/drawingml/2006/main">
              <a:rPr lang="ay" altLang="ko-KR" sz="4400"/>
              <a:t>Vinoruw tukuwayxi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Ukaw Jesusajj Galileankir Caná markan luräna, milagronak lurasaw nayrïr milagro luräna. Ukhamatwa jachʼa kankañapa uñachtʼayäna, discipulonakapas jupar iyawsapjjarakïnwa.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Mariajj janis casaratäkchïnjja, mä yoqall wawanïñwa ajjsaräna.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Ukampisa, iyawsäwi tuqiw Diosan arup katuqäna ukat istʼarakïna.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Diosan Arupar iyawsasa ukat istʼasajj inas ajjsarassna. Ukampis kunjamtï Mariax arsuwaykänxa, ukhamarakiw “kunjamtï jumax siskta ukhamarjam nayatak ukhamäpan” sasaw arsuñasa.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Mä jaqichasïwiw Galileankir Cana markan apasxäna. Jesusampi discipulonakapampejj uka casarasïwiruw invittʼapjjarakïna.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Ukampis mä jan waltʼäwiw utjäna. Vinojj tukusjjänwa. Jani vinompixa, janiw mä manq'äwi lurkasmati.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utankir yanapirinakaruw uma phuchʼur warjjattʼayäna. Uka uywatanakax kuntï mayipkäna uk lurapxäna.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 qhipatxa, uka jarrunkir umax muxsañapatakix apsutäxänwa. Uka jarrunkir umax wali suma vinoruw tukuyatäna.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Invitadonakajj vino malltʼapjjäna ukat wal muspharapjjäna. Nayrïr kutit sipansa jukʼamp suma vinowa jupanakar churapjjäna, Jesusan milagrop laykuw uka fiestajj jukʼamp kusiskañäspa.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 Yatichäwi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Jesusan pachapanxa, vino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uka fiestanjja, wali wakiskirïnwa.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umaruw vino tukuyäna ukat kunatï uka fiestan munaski ukanaksa churarakïna.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Jiwasatakejja, Jesusajj wali wakiskiriwa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kunjamtï mä fiestan vino umatäki ukhama.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Jiwasax Jesusan khuyapayasiñapat amtasiñasawa, jupax jiwasaruw katuyasi.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Khiti</a:t>
            </a:r>
            <a:r xmlns:a="http://schemas.openxmlformats.org/drawingml/2006/main">
              <a:rPr altLang="en-US" lang="ay" sz="3200"/>
              <a:t> </a:t>
            </a:r>
            <a:r xmlns:a="http://schemas.openxmlformats.org/drawingml/2006/main">
              <a:rPr altLang="ko-KR" lang="ay" sz="3200"/>
              <a:t>ukawa</a:t>
            </a:r>
            <a:r xmlns:a="http://schemas.openxmlformats.org/drawingml/2006/main">
              <a:rPr altLang="en-US" lang="ay" sz="3200"/>
              <a:t> </a:t>
            </a:r>
            <a:r xmlns:a="http://schemas.openxmlformats.org/drawingml/2006/main">
              <a:rPr altLang="ko-KR" lang="ay" sz="3200"/>
              <a:t>¿Jesusaxa?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jiwasan kusisiñasawa, mä fiestan vinopjama.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¿Kunarus Jesusajj umar tukuyäna?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leche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naranja juyra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t’ant’a manq’aña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vino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Ukaw Jesusajj Galileankir Caná markan luräna, milagronak lurasaw nayrïr milagro luräna. Ukhamatwa jachʼa kankañapa uñachtʼayäna, discipulonakapas jupar iyawsapjjarakïnwa.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 ukat jukʼampi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53 Diosan Arupa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y" altLang="ko-KR" sz="4400"/>
              <a:t>Nicodemox arumaw Jesusan ukar jutäna.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ay" sz="3200">
                <a:solidFill>
                  <a:srgbClr val="FF0000"/>
                </a:solidFill>
              </a:rPr>
              <a:t>¿Khitis Jesusaxa?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Jesusajj Qhispiyirisjamaw aka oraqer jutäna.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Jesusasti sarakïnwa: “Qhanakwa sapxsma, janiw khitis Diosan reinopar mantkaspati, janitix umampi, Ajayumpi naskaspa ukhaxa” sasa.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 liytʼasiñapawa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Nicodemo sat mä jaqew utjäna, jupajj Israel markan yatichiripänwa.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winu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Jesusaxa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jiskhiña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ukana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aruma.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“¿Kunjamarak Diosan Reinopar mantasmasti?”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“Janitejj mayamp naskasma ukhajja, janiw Diosan Reinopar mantkasmati” sasa. Jesusasti sänwa.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Jupajj mayampiw nasiñapäna, uk janiw amuyaskänti. “¿Maykajan purakapar kuttʼasin wasitat mistunjjañajati?”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“Ajayux mayampiw nasiñapa, janiw janchixa. “Jaqix umampi, Qullan Ajayumpiw wasitat yurispa.” Jesusasti sänwa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“Jumanakax nayar iyawsapxam ukat qhispiyasipxam.” Jesusajj Nicodemorojj kuna imantatsa mayamp nasjjani uk yatiyäna.</a:t>
            </a:r>
            <a:r xmlns:a="http://schemas.openxmlformats.org/drawingml/2006/main">
              <a:rPr lang="a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Jichhürunakan...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Yatiyachawi</a:t>
            </a:r>
            <a:r xmlns:a="http://schemas.openxmlformats.org/drawingml/2006/main">
              <a:rPr altLang="en-US" lang="a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Jumatï Jesusar creystajja,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almamax wasitat yuriniwa.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Khitinakatix Jesusar iyawsapki ukanakax wasitat yuripxi ukat jumanakax tukupxarakïtawa</a:t>
            </a:r>
            <a:r xmlns:a="http://schemas.openxmlformats.org/drawingml/2006/main">
              <a:rPr altLang="en-US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juchar uñisiñataki ukat Diosar munasiñataki.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¿Mayamp yuritati?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Jiwasajj Jesusar creyipjjtanwa, wasitatwa nasipjjtanjja. Ukhamasti, akapachat sipansa mayj mayja jaqïtanwa, uk amtañasawa.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3200"/>
              <a:t>¿Khitis Jesusaxa?</a:t>
            </a:r>
            <a:r xmlns:a="http://schemas.openxmlformats.org/drawingml/2006/main">
              <a:rPr altLang="en-US" lang="a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rgbClr val="0070c0"/>
                </a:solidFill>
              </a:rPr>
              <a:t>Jesusax..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Jesusaxa</a:t>
            </a:r>
            <a:r xmlns:a="http://schemas.openxmlformats.org/drawingml/2006/main">
              <a:rPr altLang="en-US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khititix Jupar iyawsapki ukanakarux chiqapar tukuyi, wasitat yuriñapataki.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Jichhürunakanx Quiz ukax utjiwa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¿Kunas wasitat yuriñatak yanaptʼistu?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umampi, Ajayumpi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aceitempi ninampi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jachaqt’asis ukat q’uchunakampi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mayisiñampi yupaychañampi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y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ay" sz="2800">
                <a:solidFill>
                  <a:srgbClr val="ff0000"/>
                </a:solidFill>
              </a:rPr>
              <a:t>umampi, Ajayumpi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y" sz="4000">
                <a:solidFill>
                  <a:srgbClr val="ff0000"/>
                </a:solidFill>
              </a:rPr>
              <a:t>Jichhürunakan Arupa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Jesusasti sarakïnwa: “Qhanakwa sapxsma, janiw khitis Diosan reinopar mantkaspati, janitix umampi, Ajayumpi naskaspa ukhaxa” sasa.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Juan</a:t>
            </a:r>
            <a:r xmlns:a="http://schemas.openxmlformats.org/drawingml/2006/main">
              <a:rPr altLang="en-US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 liytʼasiñapawa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